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987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586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18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38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69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026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32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369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05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61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85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57FEE-01E3-43E9-A6FF-C1A0432CD3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50454-B6BF-4AF0-9E84-628026AF17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67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2"/>
            <a:ext cx="9144000" cy="685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755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" y="0"/>
            <a:ext cx="91354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126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62"/>
            <a:ext cx="9144000" cy="683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001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26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" y="0"/>
            <a:ext cx="9123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810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7"/>
            <a:ext cx="9144000" cy="683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366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2018-05-24T10:19:48Z</dcterms:created>
  <dcterms:modified xsi:type="dcterms:W3CDTF">2018-05-24T10:22:28Z</dcterms:modified>
</cp:coreProperties>
</file>